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1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1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6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47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76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6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2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1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04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7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6973-3C62-4C2A-9545-521180F3EB64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DFE7-4664-4491-9B83-8FEFAB3D1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5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05" y="102905"/>
            <a:ext cx="1104900" cy="11584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5105" y="1571222"/>
            <a:ext cx="1008784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Accessible Beaches - FY21 Annual Financial Statements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Balance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Profit &amp;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Cash Flow Summary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7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187" y="79965"/>
            <a:ext cx="1104900" cy="11584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087" y="659173"/>
            <a:ext cx="8110738" cy="612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05" y="102905"/>
            <a:ext cx="1104900" cy="11584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004" y="694187"/>
            <a:ext cx="9304919" cy="607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05" y="102905"/>
            <a:ext cx="1104900" cy="11584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550" y="381923"/>
            <a:ext cx="8050896" cy="631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12090</TotalTime>
  <Words>15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Cookson</dc:creator>
  <cp:lastModifiedBy>Ian Cookson</cp:lastModifiedBy>
  <cp:revision>21</cp:revision>
  <cp:lastPrinted>2021-08-14T00:51:15Z</cp:lastPrinted>
  <dcterms:created xsi:type="dcterms:W3CDTF">2021-03-08T06:22:16Z</dcterms:created>
  <dcterms:modified xsi:type="dcterms:W3CDTF">2022-01-29T03:44:28Z</dcterms:modified>
</cp:coreProperties>
</file>